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5"/>
  </p:sldMasterIdLst>
  <p:sldIdLst>
    <p:sldId id="256" r:id="rId6"/>
    <p:sldId id="257" r:id="rId7"/>
    <p:sldId id="261"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03D61"/>
    <a:srgbClr val="5E5C9E"/>
    <a:srgbClr val="33317A"/>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08"/>
    <p:restoredTop sz="94648"/>
  </p:normalViewPr>
  <p:slideViewPr>
    <p:cSldViewPr snapToGrid="0">
      <p:cViewPr>
        <p:scale>
          <a:sx n="100" d="100"/>
          <a:sy n="100" d="100"/>
        </p:scale>
        <p:origin x="144" y="52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3" Type="http://schemas.openxmlformats.org/officeDocument/2006/relationships/customXml" Target="../customXml/item3.xml"/><Relationship Id="rId7" Type="http://schemas.openxmlformats.org/officeDocument/2006/relationships/slide" Target="slides/slide2.xml"/><Relationship Id="rId12" Type="http://schemas.openxmlformats.org/officeDocument/2006/relationships/tableStyles" Target="tableStyle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theme" Target="theme/theme1.xml"/><Relationship Id="rId5" Type="http://schemas.openxmlformats.org/officeDocument/2006/relationships/slideMaster" Target="slideMasters/slideMaster1.xml"/><Relationship Id="rId10" Type="http://schemas.openxmlformats.org/officeDocument/2006/relationships/viewProps" Target="viewProps.xml"/><Relationship Id="rId4" Type="http://schemas.openxmlformats.org/officeDocument/2006/relationships/customXml" Target="../customXml/item4.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8" name="Picture 7" descr="A picture containing background pattern&#10;&#10;Description automatically generated">
            <a:extLst>
              <a:ext uri="{FF2B5EF4-FFF2-40B4-BE49-F238E27FC236}">
                <a16:creationId xmlns:a16="http://schemas.microsoft.com/office/drawing/2014/main" id="{9ADAAA47-E0EE-AA16-96DA-8BBF8E4D07B4}"/>
              </a:ext>
            </a:extLst>
          </p:cNvPr>
          <p:cNvPicPr>
            <a:picLocks noChangeAspect="1"/>
          </p:cNvPicPr>
          <p:nvPr userDrawn="1"/>
        </p:nvPicPr>
        <p:blipFill>
          <a:blip r:embed="rId2"/>
          <a:stretch>
            <a:fillRect/>
          </a:stretch>
        </p:blipFill>
        <p:spPr>
          <a:xfrm>
            <a:off x="0" y="0"/>
            <a:ext cx="12192000" cy="6858000"/>
          </a:xfrm>
          <a:prstGeom prst="rect">
            <a:avLst/>
          </a:prstGeom>
        </p:spPr>
      </p:pic>
    </p:spTree>
    <p:extLst>
      <p:ext uri="{BB962C8B-B14F-4D97-AF65-F5344CB8AC3E}">
        <p14:creationId xmlns:p14="http://schemas.microsoft.com/office/powerpoint/2010/main" val="134497549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3745E9-D3C9-EED8-14D8-BC114DF4B93F}"/>
              </a:ext>
            </a:extLst>
          </p:cNvPr>
          <p:cNvSpPr>
            <a:spLocks noGrp="1"/>
          </p:cNvSpPr>
          <p:nvPr>
            <p:ph type="title"/>
          </p:nvPr>
        </p:nvSpPr>
        <p:spPr/>
        <p:txBody>
          <a:bodyPr/>
          <a:lstStyle/>
          <a:p>
            <a:r>
              <a:rPr lang="en-GB"/>
              <a:t>Click to edit Master title style</a:t>
            </a:r>
            <a:endParaRPr lang="en-US"/>
          </a:p>
        </p:txBody>
      </p:sp>
      <p:sp>
        <p:nvSpPr>
          <p:cNvPr id="3" name="Vertical Text Placeholder 2">
            <a:extLst>
              <a:ext uri="{FF2B5EF4-FFF2-40B4-BE49-F238E27FC236}">
                <a16:creationId xmlns:a16="http://schemas.microsoft.com/office/drawing/2014/main" id="{0AF99EE1-F3F6-8598-05EE-EEE3FF5F90D4}"/>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E8919EB0-784F-9E09-F42A-9D2A491167C6}"/>
              </a:ext>
            </a:extLst>
          </p:cNvPr>
          <p:cNvSpPr>
            <a:spLocks noGrp="1"/>
          </p:cNvSpPr>
          <p:nvPr>
            <p:ph type="dt" sz="half" idx="10"/>
          </p:nvPr>
        </p:nvSpPr>
        <p:spPr/>
        <p:txBody>
          <a:bodyPr/>
          <a:lstStyle/>
          <a:p>
            <a:fld id="{CC8C7100-0466-A541-B814-7BEAC9EEF539}" type="datetimeFigureOut">
              <a:rPr lang="en-US" smtClean="0"/>
              <a:t>10/2/2023</a:t>
            </a:fld>
            <a:endParaRPr lang="en-US"/>
          </a:p>
        </p:txBody>
      </p:sp>
      <p:sp>
        <p:nvSpPr>
          <p:cNvPr id="5" name="Footer Placeholder 4">
            <a:extLst>
              <a:ext uri="{FF2B5EF4-FFF2-40B4-BE49-F238E27FC236}">
                <a16:creationId xmlns:a16="http://schemas.microsoft.com/office/drawing/2014/main" id="{0F596CC2-D23F-6CE7-2642-30631D7024B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F3C13EC-AA5B-6837-5181-834EBB800115}"/>
              </a:ext>
            </a:extLst>
          </p:cNvPr>
          <p:cNvSpPr>
            <a:spLocks noGrp="1"/>
          </p:cNvSpPr>
          <p:nvPr>
            <p:ph type="sldNum" sz="quarter" idx="12"/>
          </p:nvPr>
        </p:nvSpPr>
        <p:spPr/>
        <p:txBody>
          <a:bodyPr/>
          <a:lstStyle/>
          <a:p>
            <a:fld id="{07AE8886-1D34-F841-8545-7EAEB68BB25F}" type="slidenum">
              <a:rPr lang="en-US" smtClean="0"/>
              <a:t>‹#›</a:t>
            </a:fld>
            <a:endParaRPr lang="en-US"/>
          </a:p>
        </p:txBody>
      </p:sp>
    </p:spTree>
    <p:extLst>
      <p:ext uri="{BB962C8B-B14F-4D97-AF65-F5344CB8AC3E}">
        <p14:creationId xmlns:p14="http://schemas.microsoft.com/office/powerpoint/2010/main" val="248205127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BA0C6DA2-6C95-1ACD-3FFA-984CB21D54C6}"/>
              </a:ext>
            </a:extLst>
          </p:cNvPr>
          <p:cNvSpPr>
            <a:spLocks noGrp="1"/>
          </p:cNvSpPr>
          <p:nvPr>
            <p:ph type="title" orient="vert"/>
          </p:nvPr>
        </p:nvSpPr>
        <p:spPr>
          <a:xfrm>
            <a:off x="8724900" y="365125"/>
            <a:ext cx="2628900" cy="5811838"/>
          </a:xfrm>
        </p:spPr>
        <p:txBody>
          <a:bodyPr vert="eaVert"/>
          <a:lstStyle/>
          <a:p>
            <a:r>
              <a:rPr lang="en-GB"/>
              <a:t>Click to edit Master title style</a:t>
            </a:r>
            <a:endParaRPr lang="en-US"/>
          </a:p>
        </p:txBody>
      </p:sp>
      <p:sp>
        <p:nvSpPr>
          <p:cNvPr id="3" name="Vertical Text Placeholder 2">
            <a:extLst>
              <a:ext uri="{FF2B5EF4-FFF2-40B4-BE49-F238E27FC236}">
                <a16:creationId xmlns:a16="http://schemas.microsoft.com/office/drawing/2014/main" id="{B3DB5EEE-B954-C8DF-A801-01B0B9514C95}"/>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B4F7FA13-8FA2-A955-F17A-6D9333D7A8E2}"/>
              </a:ext>
            </a:extLst>
          </p:cNvPr>
          <p:cNvSpPr>
            <a:spLocks noGrp="1"/>
          </p:cNvSpPr>
          <p:nvPr>
            <p:ph type="dt" sz="half" idx="10"/>
          </p:nvPr>
        </p:nvSpPr>
        <p:spPr/>
        <p:txBody>
          <a:bodyPr/>
          <a:lstStyle/>
          <a:p>
            <a:fld id="{CC8C7100-0466-A541-B814-7BEAC9EEF539}" type="datetimeFigureOut">
              <a:rPr lang="en-US" smtClean="0"/>
              <a:t>10/2/2023</a:t>
            </a:fld>
            <a:endParaRPr lang="en-US"/>
          </a:p>
        </p:txBody>
      </p:sp>
      <p:sp>
        <p:nvSpPr>
          <p:cNvPr id="5" name="Footer Placeholder 4">
            <a:extLst>
              <a:ext uri="{FF2B5EF4-FFF2-40B4-BE49-F238E27FC236}">
                <a16:creationId xmlns:a16="http://schemas.microsoft.com/office/drawing/2014/main" id="{CD62F3AE-3881-197E-E71E-1E676FD83D2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DD004AD-6599-FBD7-9381-CCBC63601C59}"/>
              </a:ext>
            </a:extLst>
          </p:cNvPr>
          <p:cNvSpPr>
            <a:spLocks noGrp="1"/>
          </p:cNvSpPr>
          <p:nvPr>
            <p:ph type="sldNum" sz="quarter" idx="12"/>
          </p:nvPr>
        </p:nvSpPr>
        <p:spPr/>
        <p:txBody>
          <a:bodyPr/>
          <a:lstStyle/>
          <a:p>
            <a:fld id="{07AE8886-1D34-F841-8545-7EAEB68BB25F}" type="slidenum">
              <a:rPr lang="en-US" smtClean="0"/>
              <a:t>‹#›</a:t>
            </a:fld>
            <a:endParaRPr lang="en-US"/>
          </a:p>
        </p:txBody>
      </p:sp>
    </p:spTree>
    <p:extLst>
      <p:ext uri="{BB962C8B-B14F-4D97-AF65-F5344CB8AC3E}">
        <p14:creationId xmlns:p14="http://schemas.microsoft.com/office/powerpoint/2010/main" val="20247810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8" name="Picture 7" descr="A picture containing background pattern&#10;&#10;Description automatically generated">
            <a:extLst>
              <a:ext uri="{FF2B5EF4-FFF2-40B4-BE49-F238E27FC236}">
                <a16:creationId xmlns:a16="http://schemas.microsoft.com/office/drawing/2014/main" id="{24CB81F4-6AAB-7B42-9CD1-39582FC3731B}"/>
              </a:ext>
            </a:extLst>
          </p:cNvPr>
          <p:cNvPicPr>
            <a:picLocks noChangeAspect="1"/>
          </p:cNvPicPr>
          <p:nvPr userDrawn="1"/>
        </p:nvPicPr>
        <p:blipFill>
          <a:blip r:embed="rId2"/>
          <a:stretch>
            <a:fillRect/>
          </a:stretch>
        </p:blipFill>
        <p:spPr>
          <a:xfrm>
            <a:off x="0" y="0"/>
            <a:ext cx="12192000" cy="6858000"/>
          </a:xfrm>
          <a:prstGeom prst="rect">
            <a:avLst/>
          </a:prstGeom>
        </p:spPr>
      </p:pic>
    </p:spTree>
    <p:extLst>
      <p:ext uri="{BB962C8B-B14F-4D97-AF65-F5344CB8AC3E}">
        <p14:creationId xmlns:p14="http://schemas.microsoft.com/office/powerpoint/2010/main" val="16982031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pic>
        <p:nvPicPr>
          <p:cNvPr id="8" name="Picture 7" descr="A picture containing background pattern&#10;&#10;Description automatically generated">
            <a:extLst>
              <a:ext uri="{FF2B5EF4-FFF2-40B4-BE49-F238E27FC236}">
                <a16:creationId xmlns:a16="http://schemas.microsoft.com/office/drawing/2014/main" id="{8774BB77-2255-D5FF-C83A-3A885ED6CFDA}"/>
              </a:ext>
            </a:extLst>
          </p:cNvPr>
          <p:cNvPicPr>
            <a:picLocks noChangeAspect="1"/>
          </p:cNvPicPr>
          <p:nvPr userDrawn="1"/>
        </p:nvPicPr>
        <p:blipFill>
          <a:blip r:embed="rId2"/>
          <a:stretch>
            <a:fillRect/>
          </a:stretch>
        </p:blipFill>
        <p:spPr>
          <a:xfrm>
            <a:off x="0" y="0"/>
            <a:ext cx="12192000" cy="6858000"/>
          </a:xfrm>
          <a:prstGeom prst="rect">
            <a:avLst/>
          </a:prstGeom>
        </p:spPr>
      </p:pic>
    </p:spTree>
    <p:extLst>
      <p:ext uri="{BB962C8B-B14F-4D97-AF65-F5344CB8AC3E}">
        <p14:creationId xmlns:p14="http://schemas.microsoft.com/office/powerpoint/2010/main" val="290710986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2DC0A8-FE0B-F780-EBA0-1BD031671BE4}"/>
              </a:ext>
            </a:extLst>
          </p:cNvPr>
          <p:cNvSpPr>
            <a:spLocks noGrp="1"/>
          </p:cNvSpPr>
          <p:nvPr>
            <p:ph type="title"/>
          </p:nvPr>
        </p:nvSpPr>
        <p:spPr/>
        <p:txBody>
          <a:bodyPr/>
          <a:lstStyle/>
          <a:p>
            <a:r>
              <a:rPr lang="en-GB"/>
              <a:t>Click to edit Master title style</a:t>
            </a:r>
            <a:endParaRPr lang="en-US"/>
          </a:p>
        </p:txBody>
      </p:sp>
      <p:sp>
        <p:nvSpPr>
          <p:cNvPr id="3" name="Content Placeholder 2">
            <a:extLst>
              <a:ext uri="{FF2B5EF4-FFF2-40B4-BE49-F238E27FC236}">
                <a16:creationId xmlns:a16="http://schemas.microsoft.com/office/drawing/2014/main" id="{2D9B58B5-E5C5-C77D-2317-B18E434099AF}"/>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Content Placeholder 3">
            <a:extLst>
              <a:ext uri="{FF2B5EF4-FFF2-40B4-BE49-F238E27FC236}">
                <a16:creationId xmlns:a16="http://schemas.microsoft.com/office/drawing/2014/main" id="{18BAF2E0-1AC5-39D5-9818-0708DDBB3340}"/>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Date Placeholder 4">
            <a:extLst>
              <a:ext uri="{FF2B5EF4-FFF2-40B4-BE49-F238E27FC236}">
                <a16:creationId xmlns:a16="http://schemas.microsoft.com/office/drawing/2014/main" id="{B433538D-8FBA-D08D-6C07-BD47B23AD4D3}"/>
              </a:ext>
            </a:extLst>
          </p:cNvPr>
          <p:cNvSpPr>
            <a:spLocks noGrp="1"/>
          </p:cNvSpPr>
          <p:nvPr>
            <p:ph type="dt" sz="half" idx="10"/>
          </p:nvPr>
        </p:nvSpPr>
        <p:spPr/>
        <p:txBody>
          <a:bodyPr/>
          <a:lstStyle/>
          <a:p>
            <a:fld id="{CC8C7100-0466-A541-B814-7BEAC9EEF539}" type="datetimeFigureOut">
              <a:rPr lang="en-US" smtClean="0"/>
              <a:t>10/2/2023</a:t>
            </a:fld>
            <a:endParaRPr lang="en-US"/>
          </a:p>
        </p:txBody>
      </p:sp>
      <p:sp>
        <p:nvSpPr>
          <p:cNvPr id="6" name="Footer Placeholder 5">
            <a:extLst>
              <a:ext uri="{FF2B5EF4-FFF2-40B4-BE49-F238E27FC236}">
                <a16:creationId xmlns:a16="http://schemas.microsoft.com/office/drawing/2014/main" id="{064E512A-E83B-E23F-FB20-1DE8BFCD31D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AD43261-A8E1-205F-4F3D-C5D4DF6AEE89}"/>
              </a:ext>
            </a:extLst>
          </p:cNvPr>
          <p:cNvSpPr>
            <a:spLocks noGrp="1"/>
          </p:cNvSpPr>
          <p:nvPr>
            <p:ph type="sldNum" sz="quarter" idx="12"/>
          </p:nvPr>
        </p:nvSpPr>
        <p:spPr/>
        <p:txBody>
          <a:bodyPr/>
          <a:lstStyle/>
          <a:p>
            <a:fld id="{07AE8886-1D34-F841-8545-7EAEB68BB25F}" type="slidenum">
              <a:rPr lang="en-US" smtClean="0"/>
              <a:t>‹#›</a:t>
            </a:fld>
            <a:endParaRPr lang="en-US"/>
          </a:p>
        </p:txBody>
      </p:sp>
    </p:spTree>
    <p:extLst>
      <p:ext uri="{BB962C8B-B14F-4D97-AF65-F5344CB8AC3E}">
        <p14:creationId xmlns:p14="http://schemas.microsoft.com/office/powerpoint/2010/main" val="39154480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BDAA56-B5A4-43FF-ABD3-85F2FA54E792}"/>
              </a:ext>
            </a:extLst>
          </p:cNvPr>
          <p:cNvSpPr>
            <a:spLocks noGrp="1"/>
          </p:cNvSpPr>
          <p:nvPr>
            <p:ph type="title"/>
          </p:nvPr>
        </p:nvSpPr>
        <p:spPr>
          <a:xfrm>
            <a:off x="839788" y="365125"/>
            <a:ext cx="10515600" cy="1325563"/>
          </a:xfrm>
        </p:spPr>
        <p:txBody>
          <a:bodyPr/>
          <a:lstStyle/>
          <a:p>
            <a:r>
              <a:rPr lang="en-GB"/>
              <a:t>Click to edit Master title style</a:t>
            </a:r>
            <a:endParaRPr lang="en-US"/>
          </a:p>
        </p:txBody>
      </p:sp>
      <p:sp>
        <p:nvSpPr>
          <p:cNvPr id="3" name="Text Placeholder 2">
            <a:extLst>
              <a:ext uri="{FF2B5EF4-FFF2-40B4-BE49-F238E27FC236}">
                <a16:creationId xmlns:a16="http://schemas.microsoft.com/office/drawing/2014/main" id="{60EC59F1-775F-87D6-B6A7-0C30E21C6CF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AE27EBB0-FD45-DA4D-499B-0FBBC701EE14}"/>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Text Placeholder 4">
            <a:extLst>
              <a:ext uri="{FF2B5EF4-FFF2-40B4-BE49-F238E27FC236}">
                <a16:creationId xmlns:a16="http://schemas.microsoft.com/office/drawing/2014/main" id="{DFF24FF3-44A1-A08F-6738-85763FA3CCC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2F1FC227-F2A1-8498-94E2-ECD63918C22B}"/>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7" name="Date Placeholder 6">
            <a:extLst>
              <a:ext uri="{FF2B5EF4-FFF2-40B4-BE49-F238E27FC236}">
                <a16:creationId xmlns:a16="http://schemas.microsoft.com/office/drawing/2014/main" id="{275E1F2B-E876-B4A5-E2DE-A3AF9D766687}"/>
              </a:ext>
            </a:extLst>
          </p:cNvPr>
          <p:cNvSpPr>
            <a:spLocks noGrp="1"/>
          </p:cNvSpPr>
          <p:nvPr>
            <p:ph type="dt" sz="half" idx="10"/>
          </p:nvPr>
        </p:nvSpPr>
        <p:spPr/>
        <p:txBody>
          <a:bodyPr/>
          <a:lstStyle/>
          <a:p>
            <a:fld id="{CC8C7100-0466-A541-B814-7BEAC9EEF539}" type="datetimeFigureOut">
              <a:rPr lang="en-US" smtClean="0"/>
              <a:t>10/2/2023</a:t>
            </a:fld>
            <a:endParaRPr lang="en-US"/>
          </a:p>
        </p:txBody>
      </p:sp>
      <p:sp>
        <p:nvSpPr>
          <p:cNvPr id="8" name="Footer Placeholder 7">
            <a:extLst>
              <a:ext uri="{FF2B5EF4-FFF2-40B4-BE49-F238E27FC236}">
                <a16:creationId xmlns:a16="http://schemas.microsoft.com/office/drawing/2014/main" id="{D41A8D8E-85A6-59FC-1A67-B4F0BD9F22EE}"/>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3AA8918A-1531-05E5-0CE8-247651417EE4}"/>
              </a:ext>
            </a:extLst>
          </p:cNvPr>
          <p:cNvSpPr>
            <a:spLocks noGrp="1"/>
          </p:cNvSpPr>
          <p:nvPr>
            <p:ph type="sldNum" sz="quarter" idx="12"/>
          </p:nvPr>
        </p:nvSpPr>
        <p:spPr/>
        <p:txBody>
          <a:bodyPr/>
          <a:lstStyle/>
          <a:p>
            <a:fld id="{07AE8886-1D34-F841-8545-7EAEB68BB25F}" type="slidenum">
              <a:rPr lang="en-US" smtClean="0"/>
              <a:t>‹#›</a:t>
            </a:fld>
            <a:endParaRPr lang="en-US"/>
          </a:p>
        </p:txBody>
      </p:sp>
    </p:spTree>
    <p:extLst>
      <p:ext uri="{BB962C8B-B14F-4D97-AF65-F5344CB8AC3E}">
        <p14:creationId xmlns:p14="http://schemas.microsoft.com/office/powerpoint/2010/main" val="23828829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F7A6FF-15EB-F424-3EE2-3CB38FD6C7B9}"/>
              </a:ext>
            </a:extLst>
          </p:cNvPr>
          <p:cNvSpPr>
            <a:spLocks noGrp="1"/>
          </p:cNvSpPr>
          <p:nvPr>
            <p:ph type="title"/>
          </p:nvPr>
        </p:nvSpPr>
        <p:spPr/>
        <p:txBody>
          <a:bodyPr/>
          <a:lstStyle/>
          <a:p>
            <a:r>
              <a:rPr lang="en-GB"/>
              <a:t>Click to edit Master title style</a:t>
            </a:r>
            <a:endParaRPr lang="en-US"/>
          </a:p>
        </p:txBody>
      </p:sp>
      <p:sp>
        <p:nvSpPr>
          <p:cNvPr id="3" name="Date Placeholder 2">
            <a:extLst>
              <a:ext uri="{FF2B5EF4-FFF2-40B4-BE49-F238E27FC236}">
                <a16:creationId xmlns:a16="http://schemas.microsoft.com/office/drawing/2014/main" id="{BD357AA6-00C8-C861-271D-40D44502F676}"/>
              </a:ext>
            </a:extLst>
          </p:cNvPr>
          <p:cNvSpPr>
            <a:spLocks noGrp="1"/>
          </p:cNvSpPr>
          <p:nvPr>
            <p:ph type="dt" sz="half" idx="10"/>
          </p:nvPr>
        </p:nvSpPr>
        <p:spPr/>
        <p:txBody>
          <a:bodyPr/>
          <a:lstStyle/>
          <a:p>
            <a:fld id="{CC8C7100-0466-A541-B814-7BEAC9EEF539}" type="datetimeFigureOut">
              <a:rPr lang="en-US" smtClean="0"/>
              <a:t>10/2/2023</a:t>
            </a:fld>
            <a:endParaRPr lang="en-US"/>
          </a:p>
        </p:txBody>
      </p:sp>
      <p:sp>
        <p:nvSpPr>
          <p:cNvPr id="4" name="Footer Placeholder 3">
            <a:extLst>
              <a:ext uri="{FF2B5EF4-FFF2-40B4-BE49-F238E27FC236}">
                <a16:creationId xmlns:a16="http://schemas.microsoft.com/office/drawing/2014/main" id="{265F6918-0D0E-AAEC-D170-1294CB0112B6}"/>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B1C6F680-9EBF-5409-66BF-C0AAFC00839A}"/>
              </a:ext>
            </a:extLst>
          </p:cNvPr>
          <p:cNvSpPr>
            <a:spLocks noGrp="1"/>
          </p:cNvSpPr>
          <p:nvPr>
            <p:ph type="sldNum" sz="quarter" idx="12"/>
          </p:nvPr>
        </p:nvSpPr>
        <p:spPr/>
        <p:txBody>
          <a:bodyPr/>
          <a:lstStyle/>
          <a:p>
            <a:fld id="{07AE8886-1D34-F841-8545-7EAEB68BB25F}" type="slidenum">
              <a:rPr lang="en-US" smtClean="0"/>
              <a:t>‹#›</a:t>
            </a:fld>
            <a:endParaRPr lang="en-US"/>
          </a:p>
        </p:txBody>
      </p:sp>
    </p:spTree>
    <p:extLst>
      <p:ext uri="{BB962C8B-B14F-4D97-AF65-F5344CB8AC3E}">
        <p14:creationId xmlns:p14="http://schemas.microsoft.com/office/powerpoint/2010/main" val="26108366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B590BE1A-7978-0E8B-483F-5A75E580240C}"/>
              </a:ext>
            </a:extLst>
          </p:cNvPr>
          <p:cNvSpPr>
            <a:spLocks noGrp="1"/>
          </p:cNvSpPr>
          <p:nvPr>
            <p:ph type="dt" sz="half" idx="10"/>
          </p:nvPr>
        </p:nvSpPr>
        <p:spPr/>
        <p:txBody>
          <a:bodyPr/>
          <a:lstStyle/>
          <a:p>
            <a:fld id="{CC8C7100-0466-A541-B814-7BEAC9EEF539}" type="datetimeFigureOut">
              <a:rPr lang="en-US" smtClean="0"/>
              <a:t>10/2/2023</a:t>
            </a:fld>
            <a:endParaRPr lang="en-US"/>
          </a:p>
        </p:txBody>
      </p:sp>
      <p:sp>
        <p:nvSpPr>
          <p:cNvPr id="3" name="Footer Placeholder 2">
            <a:extLst>
              <a:ext uri="{FF2B5EF4-FFF2-40B4-BE49-F238E27FC236}">
                <a16:creationId xmlns:a16="http://schemas.microsoft.com/office/drawing/2014/main" id="{D2A0A189-E115-4516-E6D0-0BE0AB4EB941}"/>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E136587E-188A-C618-6CE4-0B9A613EE371}"/>
              </a:ext>
            </a:extLst>
          </p:cNvPr>
          <p:cNvSpPr>
            <a:spLocks noGrp="1"/>
          </p:cNvSpPr>
          <p:nvPr>
            <p:ph type="sldNum" sz="quarter" idx="12"/>
          </p:nvPr>
        </p:nvSpPr>
        <p:spPr/>
        <p:txBody>
          <a:bodyPr/>
          <a:lstStyle/>
          <a:p>
            <a:fld id="{07AE8886-1D34-F841-8545-7EAEB68BB25F}" type="slidenum">
              <a:rPr lang="en-US" smtClean="0"/>
              <a:t>‹#›</a:t>
            </a:fld>
            <a:endParaRPr lang="en-US"/>
          </a:p>
        </p:txBody>
      </p:sp>
    </p:spTree>
    <p:extLst>
      <p:ext uri="{BB962C8B-B14F-4D97-AF65-F5344CB8AC3E}">
        <p14:creationId xmlns:p14="http://schemas.microsoft.com/office/powerpoint/2010/main" val="300366517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E8202B-AA66-C2AF-5DFE-6199013A9735}"/>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a:p>
        </p:txBody>
      </p:sp>
      <p:sp>
        <p:nvSpPr>
          <p:cNvPr id="3" name="Content Placeholder 2">
            <a:extLst>
              <a:ext uri="{FF2B5EF4-FFF2-40B4-BE49-F238E27FC236}">
                <a16:creationId xmlns:a16="http://schemas.microsoft.com/office/drawing/2014/main" id="{D07E86FF-7C83-3B89-75F5-E28F4EBBEFB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Text Placeholder 3">
            <a:extLst>
              <a:ext uri="{FF2B5EF4-FFF2-40B4-BE49-F238E27FC236}">
                <a16:creationId xmlns:a16="http://schemas.microsoft.com/office/drawing/2014/main" id="{59C4F21E-3FD9-5857-010B-8E6D2DCC41A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94720801-83DE-B4AE-6080-15C080D34C2A}"/>
              </a:ext>
            </a:extLst>
          </p:cNvPr>
          <p:cNvSpPr>
            <a:spLocks noGrp="1"/>
          </p:cNvSpPr>
          <p:nvPr>
            <p:ph type="dt" sz="half" idx="10"/>
          </p:nvPr>
        </p:nvSpPr>
        <p:spPr/>
        <p:txBody>
          <a:bodyPr/>
          <a:lstStyle/>
          <a:p>
            <a:fld id="{CC8C7100-0466-A541-B814-7BEAC9EEF539}" type="datetimeFigureOut">
              <a:rPr lang="en-US" smtClean="0"/>
              <a:t>10/2/2023</a:t>
            </a:fld>
            <a:endParaRPr lang="en-US"/>
          </a:p>
        </p:txBody>
      </p:sp>
      <p:sp>
        <p:nvSpPr>
          <p:cNvPr id="6" name="Footer Placeholder 5">
            <a:extLst>
              <a:ext uri="{FF2B5EF4-FFF2-40B4-BE49-F238E27FC236}">
                <a16:creationId xmlns:a16="http://schemas.microsoft.com/office/drawing/2014/main" id="{ABA5E77E-A377-8310-6343-EBF6D65608D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DB9C715-B562-CD5F-1974-F3CFE79256FB}"/>
              </a:ext>
            </a:extLst>
          </p:cNvPr>
          <p:cNvSpPr>
            <a:spLocks noGrp="1"/>
          </p:cNvSpPr>
          <p:nvPr>
            <p:ph type="sldNum" sz="quarter" idx="12"/>
          </p:nvPr>
        </p:nvSpPr>
        <p:spPr/>
        <p:txBody>
          <a:bodyPr/>
          <a:lstStyle/>
          <a:p>
            <a:fld id="{07AE8886-1D34-F841-8545-7EAEB68BB25F}" type="slidenum">
              <a:rPr lang="en-US" smtClean="0"/>
              <a:t>‹#›</a:t>
            </a:fld>
            <a:endParaRPr lang="en-US"/>
          </a:p>
        </p:txBody>
      </p:sp>
    </p:spTree>
    <p:extLst>
      <p:ext uri="{BB962C8B-B14F-4D97-AF65-F5344CB8AC3E}">
        <p14:creationId xmlns:p14="http://schemas.microsoft.com/office/powerpoint/2010/main" val="114570291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116B22-48C2-5C5E-09FD-46807F9DBEED}"/>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a:p>
        </p:txBody>
      </p:sp>
      <p:sp>
        <p:nvSpPr>
          <p:cNvPr id="3" name="Picture Placeholder 2">
            <a:extLst>
              <a:ext uri="{FF2B5EF4-FFF2-40B4-BE49-F238E27FC236}">
                <a16:creationId xmlns:a16="http://schemas.microsoft.com/office/drawing/2014/main" id="{B5C60B68-3419-A116-9EEF-4FE1BD059D2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6549A14D-9962-1899-B9E4-7032231AE81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02AC6AB9-22AA-A78C-96E2-53378DDE7F46}"/>
              </a:ext>
            </a:extLst>
          </p:cNvPr>
          <p:cNvSpPr>
            <a:spLocks noGrp="1"/>
          </p:cNvSpPr>
          <p:nvPr>
            <p:ph type="dt" sz="half" idx="10"/>
          </p:nvPr>
        </p:nvSpPr>
        <p:spPr/>
        <p:txBody>
          <a:bodyPr/>
          <a:lstStyle/>
          <a:p>
            <a:fld id="{CC8C7100-0466-A541-B814-7BEAC9EEF539}" type="datetimeFigureOut">
              <a:rPr lang="en-US" smtClean="0"/>
              <a:t>10/2/2023</a:t>
            </a:fld>
            <a:endParaRPr lang="en-US"/>
          </a:p>
        </p:txBody>
      </p:sp>
      <p:sp>
        <p:nvSpPr>
          <p:cNvPr id="6" name="Footer Placeholder 5">
            <a:extLst>
              <a:ext uri="{FF2B5EF4-FFF2-40B4-BE49-F238E27FC236}">
                <a16:creationId xmlns:a16="http://schemas.microsoft.com/office/drawing/2014/main" id="{11D6A307-1967-330A-329A-881E7699153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712ED8A-7D19-0B70-94DF-2CE940C5005F}"/>
              </a:ext>
            </a:extLst>
          </p:cNvPr>
          <p:cNvSpPr>
            <a:spLocks noGrp="1"/>
          </p:cNvSpPr>
          <p:nvPr>
            <p:ph type="sldNum" sz="quarter" idx="12"/>
          </p:nvPr>
        </p:nvSpPr>
        <p:spPr/>
        <p:txBody>
          <a:bodyPr/>
          <a:lstStyle/>
          <a:p>
            <a:fld id="{07AE8886-1D34-F841-8545-7EAEB68BB25F}" type="slidenum">
              <a:rPr lang="en-US" smtClean="0"/>
              <a:t>‹#›</a:t>
            </a:fld>
            <a:endParaRPr lang="en-US"/>
          </a:p>
        </p:txBody>
      </p:sp>
    </p:spTree>
    <p:extLst>
      <p:ext uri="{BB962C8B-B14F-4D97-AF65-F5344CB8AC3E}">
        <p14:creationId xmlns:p14="http://schemas.microsoft.com/office/powerpoint/2010/main" val="34162481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5527BED-A7DC-AE9E-822C-CA8BCC9AA02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endParaRPr lang="en-US"/>
          </a:p>
        </p:txBody>
      </p:sp>
      <p:sp>
        <p:nvSpPr>
          <p:cNvPr id="3" name="Text Placeholder 2">
            <a:extLst>
              <a:ext uri="{FF2B5EF4-FFF2-40B4-BE49-F238E27FC236}">
                <a16:creationId xmlns:a16="http://schemas.microsoft.com/office/drawing/2014/main" id="{043426CF-BAB4-D67E-6627-3D6F99CCA8A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DD28D5DB-5504-857A-7F7A-CA0665ED120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C8C7100-0466-A541-B814-7BEAC9EEF539}" type="datetimeFigureOut">
              <a:rPr lang="en-US" smtClean="0"/>
              <a:t>10/2/2023</a:t>
            </a:fld>
            <a:endParaRPr lang="en-US"/>
          </a:p>
        </p:txBody>
      </p:sp>
      <p:sp>
        <p:nvSpPr>
          <p:cNvPr id="5" name="Footer Placeholder 4">
            <a:extLst>
              <a:ext uri="{FF2B5EF4-FFF2-40B4-BE49-F238E27FC236}">
                <a16:creationId xmlns:a16="http://schemas.microsoft.com/office/drawing/2014/main" id="{9B11E847-8424-CCBE-6438-A47B5AA2070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B4A7F593-3DB5-9721-CA6E-75166F8E75B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7AE8886-1D34-F841-8545-7EAEB68BB25F}" type="slidenum">
              <a:rPr lang="en-US" smtClean="0"/>
              <a:t>‹#›</a:t>
            </a:fld>
            <a:endParaRPr lang="en-US"/>
          </a:p>
        </p:txBody>
      </p:sp>
    </p:spTree>
    <p:extLst>
      <p:ext uri="{BB962C8B-B14F-4D97-AF65-F5344CB8AC3E}">
        <p14:creationId xmlns:p14="http://schemas.microsoft.com/office/powerpoint/2010/main" val="288805850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a:extLst>
              <a:ext uri="{FF2B5EF4-FFF2-40B4-BE49-F238E27FC236}">
                <a16:creationId xmlns:a16="http://schemas.microsoft.com/office/drawing/2014/main" id="{7F9BC630-5491-299B-42EE-B29876148B75}"/>
              </a:ext>
            </a:extLst>
          </p:cNvPr>
          <p:cNvSpPr txBox="1"/>
          <p:nvPr/>
        </p:nvSpPr>
        <p:spPr>
          <a:xfrm>
            <a:off x="1168400" y="1333500"/>
            <a:ext cx="6985000" cy="523220"/>
          </a:xfrm>
          <a:prstGeom prst="rect">
            <a:avLst/>
          </a:prstGeom>
          <a:noFill/>
        </p:spPr>
        <p:txBody>
          <a:bodyPr wrap="square" rtlCol="0">
            <a:spAutoFit/>
          </a:bodyPr>
          <a:lstStyle/>
          <a:p>
            <a:r>
              <a:rPr lang="en-US" sz="2800" b="1" dirty="0">
                <a:solidFill>
                  <a:srgbClr val="303D61"/>
                </a:solidFill>
                <a:latin typeface="Arial" panose="020B0604020202020204" pitchFamily="34" charset="0"/>
                <a:cs typeface="Arial" panose="020B0604020202020204" pitchFamily="34" charset="0"/>
              </a:rPr>
              <a:t>Header here header here header here</a:t>
            </a:r>
          </a:p>
        </p:txBody>
      </p:sp>
      <p:sp>
        <p:nvSpPr>
          <p:cNvPr id="8" name="TextBox 7">
            <a:extLst>
              <a:ext uri="{FF2B5EF4-FFF2-40B4-BE49-F238E27FC236}">
                <a16:creationId xmlns:a16="http://schemas.microsoft.com/office/drawing/2014/main" id="{FE9C2865-81A5-6EF3-ECF1-D19F85E8DFE2}"/>
              </a:ext>
            </a:extLst>
          </p:cNvPr>
          <p:cNvSpPr txBox="1"/>
          <p:nvPr/>
        </p:nvSpPr>
        <p:spPr>
          <a:xfrm>
            <a:off x="1168400" y="1943100"/>
            <a:ext cx="8648700" cy="923330"/>
          </a:xfrm>
          <a:prstGeom prst="rect">
            <a:avLst/>
          </a:prstGeom>
          <a:noFill/>
        </p:spPr>
        <p:txBody>
          <a:bodyPr wrap="square" rtlCol="0">
            <a:spAutoFit/>
          </a:bodyPr>
          <a:lstStyle/>
          <a:p>
            <a:r>
              <a:rPr lang="en-US" dirty="0">
                <a:solidFill>
                  <a:srgbClr val="5E5C9E"/>
                </a:solidFill>
                <a:latin typeface="Arial" panose="020B0604020202020204" pitchFamily="34" charset="0"/>
                <a:cs typeface="Arial" panose="020B0604020202020204" pitchFamily="34" charset="0"/>
              </a:rPr>
              <a:t>Intro paragraph here Intro paragraph here Intro paragraph here Intro paragraph here Intro paragraph here Intro paragraph here Intro paragraph here Intro paragraph here Intro paragraph here</a:t>
            </a:r>
          </a:p>
        </p:txBody>
      </p:sp>
      <p:sp>
        <p:nvSpPr>
          <p:cNvPr id="10" name="TextBox 9">
            <a:extLst>
              <a:ext uri="{FF2B5EF4-FFF2-40B4-BE49-F238E27FC236}">
                <a16:creationId xmlns:a16="http://schemas.microsoft.com/office/drawing/2014/main" id="{87437BD6-637D-78E6-08D7-DED3C6E977DD}"/>
              </a:ext>
            </a:extLst>
          </p:cNvPr>
          <p:cNvSpPr txBox="1"/>
          <p:nvPr/>
        </p:nvSpPr>
        <p:spPr>
          <a:xfrm>
            <a:off x="1168400" y="3035300"/>
            <a:ext cx="9055100" cy="2031325"/>
          </a:xfrm>
          <a:prstGeom prst="rect">
            <a:avLst/>
          </a:prstGeom>
          <a:noFill/>
        </p:spPr>
        <p:txBody>
          <a:bodyPr wrap="square" rtlCol="0">
            <a:spAutoFit/>
          </a:bodyPr>
          <a:lstStyle/>
          <a:p>
            <a:r>
              <a:rPr lang="en-US" sz="1400" dirty="0">
                <a:latin typeface="Arial" panose="020B0604020202020204" pitchFamily="34" charset="0"/>
                <a:cs typeface="Arial" panose="020B0604020202020204" pitchFamily="34" charset="0"/>
              </a:rPr>
              <a:t>Body paragraph here Body paragraph here Body paragraph here Body paragraph here Body paragraph here Body paragraph here Body paragraph here Body paragraph here Body paragraph here Body paragraph here Body paragraph here Body paragraph here Body paragraph here Body paragraph here Body paragraph here Body paragraph here Body paragraph here Body paragraph here Body paragraph here Body paragraph here Body paragraph here Body paragraph here Body paragraph here Body paragraph here Body paragraph here Body paragraph here Body paragraph here Body paragraph here Body paragraph here Body paragraph here Body paragraph here Body paragraph here Body paragraph here Body paragraph here Body paragraph here Body paragraph here Body paragraph here Body paragraph here Body paragraph here Body paragraph here Body paragraph here Body paragraph here Body paragraph here Body paragraph here </a:t>
            </a:r>
          </a:p>
        </p:txBody>
      </p:sp>
    </p:spTree>
    <p:extLst>
      <p:ext uri="{BB962C8B-B14F-4D97-AF65-F5344CB8AC3E}">
        <p14:creationId xmlns:p14="http://schemas.microsoft.com/office/powerpoint/2010/main" val="176197617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45FB2580-6BFE-9E5B-463D-7CA031912DA4}"/>
              </a:ext>
            </a:extLst>
          </p:cNvPr>
          <p:cNvSpPr txBox="1"/>
          <p:nvPr/>
        </p:nvSpPr>
        <p:spPr>
          <a:xfrm>
            <a:off x="1168400" y="1333500"/>
            <a:ext cx="6985000" cy="523220"/>
          </a:xfrm>
          <a:prstGeom prst="rect">
            <a:avLst/>
          </a:prstGeom>
          <a:noFill/>
        </p:spPr>
        <p:txBody>
          <a:bodyPr wrap="square" rtlCol="0">
            <a:spAutoFit/>
          </a:bodyPr>
          <a:lstStyle/>
          <a:p>
            <a:r>
              <a:rPr lang="en-US" sz="2800" b="1" dirty="0">
                <a:solidFill>
                  <a:srgbClr val="303D61"/>
                </a:solidFill>
                <a:latin typeface="Arial" panose="020B0604020202020204" pitchFamily="34" charset="0"/>
                <a:cs typeface="Arial" panose="020B0604020202020204" pitchFamily="34" charset="0"/>
              </a:rPr>
              <a:t>Header here header here header here</a:t>
            </a:r>
          </a:p>
        </p:txBody>
      </p:sp>
      <p:sp>
        <p:nvSpPr>
          <p:cNvPr id="3" name="TextBox 2">
            <a:extLst>
              <a:ext uri="{FF2B5EF4-FFF2-40B4-BE49-F238E27FC236}">
                <a16:creationId xmlns:a16="http://schemas.microsoft.com/office/drawing/2014/main" id="{B8D677CE-FF87-99C6-7F3B-10F4A839680A}"/>
              </a:ext>
            </a:extLst>
          </p:cNvPr>
          <p:cNvSpPr txBox="1"/>
          <p:nvPr/>
        </p:nvSpPr>
        <p:spPr>
          <a:xfrm>
            <a:off x="1168400" y="1943100"/>
            <a:ext cx="8648700" cy="923330"/>
          </a:xfrm>
          <a:prstGeom prst="rect">
            <a:avLst/>
          </a:prstGeom>
          <a:noFill/>
        </p:spPr>
        <p:txBody>
          <a:bodyPr wrap="square" rtlCol="0">
            <a:spAutoFit/>
          </a:bodyPr>
          <a:lstStyle/>
          <a:p>
            <a:r>
              <a:rPr lang="en-US" dirty="0">
                <a:solidFill>
                  <a:srgbClr val="5E5C9E"/>
                </a:solidFill>
                <a:latin typeface="Arial" panose="020B0604020202020204" pitchFamily="34" charset="0"/>
                <a:cs typeface="Arial" panose="020B0604020202020204" pitchFamily="34" charset="0"/>
              </a:rPr>
              <a:t>Intro paragraph here Intro paragraph here Intro paragraph here Intro paragraph here Intro paragraph here Intro paragraph here Intro paragraph here Intro paragraph here Intro paragraph here</a:t>
            </a:r>
          </a:p>
        </p:txBody>
      </p:sp>
      <p:sp>
        <p:nvSpPr>
          <p:cNvPr id="4" name="TextBox 3">
            <a:extLst>
              <a:ext uri="{FF2B5EF4-FFF2-40B4-BE49-F238E27FC236}">
                <a16:creationId xmlns:a16="http://schemas.microsoft.com/office/drawing/2014/main" id="{AC00B79E-AEC8-281C-F784-035E053BC607}"/>
              </a:ext>
            </a:extLst>
          </p:cNvPr>
          <p:cNvSpPr txBox="1"/>
          <p:nvPr/>
        </p:nvSpPr>
        <p:spPr>
          <a:xfrm>
            <a:off x="1168400" y="3035300"/>
            <a:ext cx="9055100" cy="2031325"/>
          </a:xfrm>
          <a:prstGeom prst="rect">
            <a:avLst/>
          </a:prstGeom>
          <a:noFill/>
        </p:spPr>
        <p:txBody>
          <a:bodyPr wrap="square" rtlCol="0">
            <a:spAutoFit/>
          </a:bodyPr>
          <a:lstStyle/>
          <a:p>
            <a:r>
              <a:rPr lang="en-US" sz="1400" dirty="0">
                <a:latin typeface="Arial" panose="020B0604020202020204" pitchFamily="34" charset="0"/>
                <a:cs typeface="Arial" panose="020B0604020202020204" pitchFamily="34" charset="0"/>
              </a:rPr>
              <a:t>Body paragraph here Body paragraph here Body paragraph here Body paragraph here Body paragraph here Body paragraph here Body paragraph here Body paragraph here Body paragraph here Body paragraph here Body paragraph here Body paragraph here Body paragraph here Body paragraph here Body paragraph here Body paragraph here Body paragraph here Body paragraph here Body paragraph here Body paragraph here Body paragraph here Body paragraph here Body paragraph here Body paragraph here Body paragraph here Body paragraph here Body paragraph here Body paragraph here Body paragraph here Body paragraph here Body paragraph here Body paragraph here Body paragraph here Body paragraph here Body paragraph here Body paragraph here Body paragraph here Body paragraph here Body paragraph here Body paragraph here Body paragraph here Body paragraph here Body paragraph here Body paragraph here </a:t>
            </a:r>
          </a:p>
        </p:txBody>
      </p:sp>
    </p:spTree>
    <p:extLst>
      <p:ext uri="{BB962C8B-B14F-4D97-AF65-F5344CB8AC3E}">
        <p14:creationId xmlns:p14="http://schemas.microsoft.com/office/powerpoint/2010/main" val="108426047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8D27DCF9-27F6-D7D3-29A2-77AE653558B1}"/>
              </a:ext>
            </a:extLst>
          </p:cNvPr>
          <p:cNvSpPr txBox="1"/>
          <p:nvPr/>
        </p:nvSpPr>
        <p:spPr>
          <a:xfrm>
            <a:off x="1168400" y="1333500"/>
            <a:ext cx="6985000" cy="523220"/>
          </a:xfrm>
          <a:prstGeom prst="rect">
            <a:avLst/>
          </a:prstGeom>
          <a:noFill/>
        </p:spPr>
        <p:txBody>
          <a:bodyPr wrap="square" rtlCol="0">
            <a:spAutoFit/>
          </a:bodyPr>
          <a:lstStyle/>
          <a:p>
            <a:r>
              <a:rPr lang="en-US" sz="2800" b="1" dirty="0">
                <a:solidFill>
                  <a:srgbClr val="303D61"/>
                </a:solidFill>
                <a:latin typeface="Arial" panose="020B0604020202020204" pitchFamily="34" charset="0"/>
                <a:cs typeface="Arial" panose="020B0604020202020204" pitchFamily="34" charset="0"/>
              </a:rPr>
              <a:t>Header here header here header here</a:t>
            </a:r>
          </a:p>
        </p:txBody>
      </p:sp>
      <p:sp>
        <p:nvSpPr>
          <p:cNvPr id="3" name="TextBox 2">
            <a:extLst>
              <a:ext uri="{FF2B5EF4-FFF2-40B4-BE49-F238E27FC236}">
                <a16:creationId xmlns:a16="http://schemas.microsoft.com/office/drawing/2014/main" id="{9530491D-4015-E8AA-3BE3-0D12E46D9433}"/>
              </a:ext>
            </a:extLst>
          </p:cNvPr>
          <p:cNvSpPr txBox="1"/>
          <p:nvPr/>
        </p:nvSpPr>
        <p:spPr>
          <a:xfrm>
            <a:off x="1168400" y="1943100"/>
            <a:ext cx="8648700" cy="923330"/>
          </a:xfrm>
          <a:prstGeom prst="rect">
            <a:avLst/>
          </a:prstGeom>
          <a:noFill/>
        </p:spPr>
        <p:txBody>
          <a:bodyPr wrap="square" rtlCol="0">
            <a:spAutoFit/>
          </a:bodyPr>
          <a:lstStyle/>
          <a:p>
            <a:r>
              <a:rPr lang="en-US" dirty="0">
                <a:solidFill>
                  <a:srgbClr val="5E5C9E"/>
                </a:solidFill>
                <a:latin typeface="Arial" panose="020B0604020202020204" pitchFamily="34" charset="0"/>
                <a:cs typeface="Arial" panose="020B0604020202020204" pitchFamily="34" charset="0"/>
              </a:rPr>
              <a:t>Intro paragraph here Intro paragraph here Intro paragraph here Intro paragraph here Intro paragraph here Intro paragraph here Intro paragraph here Intro paragraph here Intro paragraph here</a:t>
            </a:r>
          </a:p>
        </p:txBody>
      </p:sp>
      <p:sp>
        <p:nvSpPr>
          <p:cNvPr id="4" name="TextBox 3">
            <a:extLst>
              <a:ext uri="{FF2B5EF4-FFF2-40B4-BE49-F238E27FC236}">
                <a16:creationId xmlns:a16="http://schemas.microsoft.com/office/drawing/2014/main" id="{86E158A0-B933-C550-2611-AA56D25D54E7}"/>
              </a:ext>
            </a:extLst>
          </p:cNvPr>
          <p:cNvSpPr txBox="1"/>
          <p:nvPr/>
        </p:nvSpPr>
        <p:spPr>
          <a:xfrm>
            <a:off x="1168400" y="3035300"/>
            <a:ext cx="9055100" cy="2031325"/>
          </a:xfrm>
          <a:prstGeom prst="rect">
            <a:avLst/>
          </a:prstGeom>
          <a:noFill/>
        </p:spPr>
        <p:txBody>
          <a:bodyPr wrap="square" rtlCol="0">
            <a:spAutoFit/>
          </a:bodyPr>
          <a:lstStyle/>
          <a:p>
            <a:r>
              <a:rPr lang="en-US" sz="1400" dirty="0">
                <a:latin typeface="Arial" panose="020B0604020202020204" pitchFamily="34" charset="0"/>
                <a:cs typeface="Arial" panose="020B0604020202020204" pitchFamily="34" charset="0"/>
              </a:rPr>
              <a:t>Body paragraph here Body paragraph here Body paragraph here Body paragraph here Body paragraph here Body paragraph here Body paragraph here Body paragraph here Body paragraph here Body paragraph here Body paragraph here Body paragraph here Body paragraph here Body paragraph here Body paragraph here Body paragraph here Body paragraph here Body paragraph here Body paragraph here Body paragraph here Body paragraph here Body paragraph here Body paragraph here Body paragraph here Body paragraph here Body paragraph here Body paragraph here Body paragraph here Body paragraph here Body paragraph here Body paragraph here Body paragraph here Body paragraph here Body paragraph here Body paragraph here Body paragraph here Body paragraph here Body paragraph here Body paragraph here Body paragraph here Body paragraph here Body paragraph here Body paragraph here Body paragraph here </a:t>
            </a:r>
          </a:p>
        </p:txBody>
      </p:sp>
    </p:spTree>
    <p:extLst>
      <p:ext uri="{BB962C8B-B14F-4D97-AF65-F5344CB8AC3E}">
        <p14:creationId xmlns:p14="http://schemas.microsoft.com/office/powerpoint/2010/main" val="105601834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mso-contentType ?>
<SharedContentType xmlns="Microsoft.SharePoint.Taxonomy.ContentTypeSync" SourceId="d1117845-93f6-4da3-abaa-fcb4fa669c78" ContentTypeId="0x010100A5BF1C78D9F64B679A5EBDE1C6598EBC01" PreviousValue="false"/>
</file>

<file path=customXml/item3.xml><?xml version="1.0" encoding="utf-8"?>
<ct:contentTypeSchema xmlns:ct="http://schemas.microsoft.com/office/2006/metadata/contentType" xmlns:ma="http://schemas.microsoft.com/office/2006/metadata/properties/metaAttributes" ct:_="" ma:_="" ma:contentTypeName="Defra document" ma:contentTypeID="0x010100A5BF1C78D9F64B679A5EBDE1C6598EBC01008BDE80D4C50EDF4DA41D18A30BC52EF7" ma:contentTypeVersion="20" ma:contentTypeDescription="Create a new document." ma:contentTypeScope="" ma:versionID="eedeff6c96a38a626dfb732dd8433211">
  <xsd:schema xmlns:xsd="http://www.w3.org/2001/XMLSchema" xmlns:xs="http://www.w3.org/2001/XMLSchema" xmlns:p="http://schemas.microsoft.com/office/2006/metadata/properties" xmlns:ns2="662745e8-e224-48e8-a2e3-254862b8c2f5" xmlns:ns3="3dd97f41-557d-4274-8ec9-d358940706a0" xmlns:ns4="7b7337d9-0c3b-4256-94d3-9e34bfb84cec" targetNamespace="http://schemas.microsoft.com/office/2006/metadata/properties" ma:root="true" ma:fieldsID="fa30b26ea374f691785486ea9b91ed6b" ns2:_="" ns3:_="" ns4:_="">
    <xsd:import namespace="662745e8-e224-48e8-a2e3-254862b8c2f5"/>
    <xsd:import namespace="3dd97f41-557d-4274-8ec9-d358940706a0"/>
    <xsd:import namespace="7b7337d9-0c3b-4256-94d3-9e34bfb84cec"/>
    <xsd:element name="properties">
      <xsd:complexType>
        <xsd:sequence>
          <xsd:element name="documentManagement">
            <xsd:complexType>
              <xsd:all>
                <xsd:element ref="ns2:lae2bfa7b6474897ab4a53f76ea236c7" minOccurs="0"/>
                <xsd:element ref="ns2:TaxCatchAll" minOccurs="0"/>
                <xsd:element ref="ns2:TaxCatchAllLabel" minOccurs="0"/>
                <xsd:element ref="ns2:cf401361b24e474cb011be6eb76c0e76" minOccurs="0"/>
                <xsd:element ref="ns2:n7493b4506bf40e28c373b1e51a33445" minOccurs="0"/>
                <xsd:element ref="ns2:HOMigrated" minOccurs="0"/>
                <xsd:element ref="ns2:k85d23755b3a46b5a51451cf336b2e9b" minOccurs="0"/>
                <xsd:element ref="ns2:Team" minOccurs="0"/>
                <xsd:element ref="ns2:Topic" minOccurs="0"/>
                <xsd:element ref="ns2:ddeb1fd0a9ad4436a96525d34737dc44" minOccurs="0"/>
                <xsd:element ref="ns2:fe59e9859d6a491389c5b03567f5dda5" minOccurs="0"/>
                <xsd:element ref="ns3:MediaServiceMetadata" minOccurs="0"/>
                <xsd:element ref="ns3:MediaServiceFastMetadata" minOccurs="0"/>
                <xsd:element ref="ns4:SharedWithUsers" minOccurs="0"/>
                <xsd:element ref="ns4:SharedWithDetails" minOccurs="0"/>
                <xsd:element ref="ns3:MediaServiceDateTaken" minOccurs="0"/>
                <xsd:element ref="ns3:MediaServiceAutoTags" minOccurs="0"/>
                <xsd:element ref="ns3:MediaLengthInSeconds" minOccurs="0"/>
                <xsd:element ref="ns3:MediaServiceAutoKeyPoints" minOccurs="0"/>
                <xsd:element ref="ns3:MediaServiceKeyPoints" minOccurs="0"/>
                <xsd:element ref="ns3:MediaServiceOCR" minOccurs="0"/>
                <xsd:element ref="ns3:MediaServiceGenerationTime" minOccurs="0"/>
                <xsd:element ref="ns3:MediaServiceEventHashCode" minOccurs="0"/>
                <xsd:element ref="ns3:MediaServiceLocation" minOccurs="0"/>
                <xsd:element ref="ns3:lcf76f155ced4ddcb4097134ff3c332f"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62745e8-e224-48e8-a2e3-254862b8c2f5" elementFormDefault="qualified">
    <xsd:import namespace="http://schemas.microsoft.com/office/2006/documentManagement/types"/>
    <xsd:import namespace="http://schemas.microsoft.com/office/infopath/2007/PartnerControls"/>
    <xsd:element name="lae2bfa7b6474897ab4a53f76ea236c7" ma:index="8" ma:taxonomy="true" ma:internalName="lae2bfa7b6474897ab4a53f76ea236c7" ma:taxonomyFieldName="HOGovernmentSecurityClassification" ma:displayName="Government Security Classification" ma:readOnly="false" ma:default="6;#Official|14c80daa-741b-422c-9722-f71693c9ede4" ma:fieldId="{5ae2bfa7-b647-4897-ab4a-53f76ea236c7}" ma:sspId="d1117845-93f6-4da3-abaa-fcb4fa669c78" ma:termSetId="56209604-fc17-4ace-9b7b-f45f0f17d50b" ma:anchorId="00000000-0000-0000-0000-000000000000" ma:open="false" ma:isKeyword="false">
      <xsd:complexType>
        <xsd:sequence>
          <xsd:element ref="pc:Terms" minOccurs="0" maxOccurs="1"/>
        </xsd:sequence>
      </xsd:complexType>
    </xsd:element>
    <xsd:element name="TaxCatchAll" ma:index="9" nillable="true" ma:displayName="Taxonomy Catch All Column" ma:hidden="true" ma:list="{5391ebf4-c52f-4006-8d71-7d34540b1df3}" ma:internalName="TaxCatchAll" ma:showField="CatchAllData" ma:web="7b7337d9-0c3b-4256-94d3-9e34bfb84cec">
      <xsd:complexType>
        <xsd:complexContent>
          <xsd:extension base="dms:MultiChoiceLookup">
            <xsd:sequence>
              <xsd:element name="Value" type="dms:Lookup" maxOccurs="unbounded" minOccurs="0" nillable="true"/>
            </xsd:sequence>
          </xsd:extension>
        </xsd:complexContent>
      </xsd:complexType>
    </xsd:element>
    <xsd:element name="TaxCatchAllLabel" ma:index="10" nillable="true" ma:displayName="Taxonomy Catch All Column1" ma:hidden="true" ma:list="{5391ebf4-c52f-4006-8d71-7d34540b1df3}" ma:internalName="TaxCatchAllLabel" ma:readOnly="true" ma:showField="CatchAllDataLabel" ma:web="7b7337d9-0c3b-4256-94d3-9e34bfb84cec">
      <xsd:complexType>
        <xsd:complexContent>
          <xsd:extension base="dms:MultiChoiceLookup">
            <xsd:sequence>
              <xsd:element name="Value" type="dms:Lookup" maxOccurs="unbounded" minOccurs="0" nillable="true"/>
            </xsd:sequence>
          </xsd:extension>
        </xsd:complexContent>
      </xsd:complexType>
    </xsd:element>
    <xsd:element name="cf401361b24e474cb011be6eb76c0e76" ma:index="12" ma:taxonomy="true" ma:internalName="cf401361b24e474cb011be6eb76c0e76" ma:taxonomyFieldName="HOCopyrightLevel" ma:displayName="Copyright level" ma:readOnly="false" ma:default="7;#Crown|69589897-2828-4761-976e-717fd8e631c9" ma:fieldId="{cf401361-b24e-474c-b011-be6eb76c0e76}" ma:sspId="d1117845-93f6-4da3-abaa-fcb4fa669c78" ma:termSetId="bdd694c6-7266-48f2-93d6-d15992cd203e" ma:anchorId="00000000-0000-0000-0000-000000000000" ma:open="false" ma:isKeyword="false">
      <xsd:complexType>
        <xsd:sequence>
          <xsd:element ref="pc:Terms" minOccurs="0" maxOccurs="1"/>
        </xsd:sequence>
      </xsd:complexType>
    </xsd:element>
    <xsd:element name="n7493b4506bf40e28c373b1e51a33445" ma:index="14" nillable="true" ma:taxonomy="true" ma:internalName="n7493b4506bf40e28c373b1e51a33445" ma:taxonomyFieldName="HOSiteType" ma:displayName="Site type" ma:default="10;#Team|ff0485df-0575-416f-802f-e999165821b7" ma:fieldId="{77493b45-06bf-40e2-8c37-3b1e51a33445}" ma:sspId="d1117845-93f6-4da3-abaa-fcb4fa669c78" ma:termSetId="4518b03a-1a05-49af-8bf2-e5548589f21b" ma:anchorId="00000000-0000-0000-0000-000000000000" ma:open="false" ma:isKeyword="false">
      <xsd:complexType>
        <xsd:sequence>
          <xsd:element ref="pc:Terms" minOccurs="0" maxOccurs="1"/>
        </xsd:sequence>
      </xsd:complexType>
    </xsd:element>
    <xsd:element name="HOMigrated" ma:index="16" nillable="true" ma:displayName="Migrated" ma:default="0" ma:internalName="HOMigrated">
      <xsd:simpleType>
        <xsd:restriction base="dms:Boolean"/>
      </xsd:simpleType>
    </xsd:element>
    <xsd:element name="k85d23755b3a46b5a51451cf336b2e9b" ma:index="17" nillable="true" ma:taxonomy="true" ma:internalName="k85d23755b3a46b5a51451cf336b2e9b" ma:taxonomyFieldName="InformationType" ma:displayName="Information Type" ma:fieldId="{485d2375-5b3a-46b5-a514-51cf336b2e9b}" ma:sspId="d1117845-93f6-4da3-abaa-fcb4fa669c78" ma:termSetId="75cb3767-2327-4339-b999-281b3f58ac0a" ma:anchorId="00000000-0000-0000-0000-000000000000" ma:open="false" ma:isKeyword="false">
      <xsd:complexType>
        <xsd:sequence>
          <xsd:element ref="pc:Terms" minOccurs="0" maxOccurs="1"/>
        </xsd:sequence>
      </xsd:complexType>
    </xsd:element>
    <xsd:element name="Team" ma:index="19" nillable="true" ma:displayName="Team" ma:default="Plastics and Sustainability Team" ma:internalName="Team">
      <xsd:simpleType>
        <xsd:restriction base="dms:Text"/>
      </xsd:simpleType>
    </xsd:element>
    <xsd:element name="Topic" ma:index="20" nillable="true" ma:displayName="Topic" ma:default="Plastics and Sustainability Team" ma:internalName="Topic">
      <xsd:simpleType>
        <xsd:restriction base="dms:Text"/>
      </xsd:simpleType>
    </xsd:element>
    <xsd:element name="ddeb1fd0a9ad4436a96525d34737dc44" ma:index="21" nillable="true" ma:taxonomy="true" ma:internalName="ddeb1fd0a9ad4436a96525d34737dc44" ma:taxonomyFieldName="Distribution" ma:displayName="Distribution" ma:default="9;#External|1104eb68-55d8-494f-b6ba-c5473579de73" ma:fieldId="{ddeb1fd0-a9ad-4436-a965-25d34737dc44}" ma:sspId="d1117845-93f6-4da3-abaa-fcb4fa669c78" ma:termSetId="9c8b5dbf-8bad-46e4-8055-6e01c16178d6" ma:anchorId="00000000-0000-0000-0000-000000000000" ma:open="false" ma:isKeyword="false">
      <xsd:complexType>
        <xsd:sequence>
          <xsd:element ref="pc:Terms" minOccurs="0" maxOccurs="1"/>
        </xsd:sequence>
      </xsd:complexType>
    </xsd:element>
    <xsd:element name="fe59e9859d6a491389c5b03567f5dda5" ma:index="23" nillable="true" ma:taxonomy="true" ma:internalName="fe59e9859d6a491389c5b03567f5dda5" ma:taxonomyFieldName="OrganisationalUnit" ma:displayName="Organisational Unit" ma:default="8;#EA|d5f78ddb-b1b6-4328-9877-d7e3ed06fdac" ma:fieldId="{fe59e985-9d6a-4913-89c5-b03567f5dda5}" ma:sspId="d1117845-93f6-4da3-abaa-fcb4fa669c78" ma:termSetId="55eb802e-fbca-455b-a7d2-d5919d4ea3d2" ma:anchorId="00000000-0000-0000-0000-000000000000" ma:open="fals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3dd97f41-557d-4274-8ec9-d358940706a0" elementFormDefault="qualified">
    <xsd:import namespace="http://schemas.microsoft.com/office/2006/documentManagement/types"/>
    <xsd:import namespace="http://schemas.microsoft.com/office/infopath/2007/PartnerControls"/>
    <xsd:element name="MediaServiceMetadata" ma:index="25" nillable="true" ma:displayName="MediaServiceMetadata" ma:hidden="true" ma:internalName="MediaServiceMetadata" ma:readOnly="true">
      <xsd:simpleType>
        <xsd:restriction base="dms:Note"/>
      </xsd:simpleType>
    </xsd:element>
    <xsd:element name="MediaServiceFastMetadata" ma:index="26" nillable="true" ma:displayName="MediaServiceFastMetadata" ma:hidden="true" ma:internalName="MediaServiceFastMetadata" ma:readOnly="true">
      <xsd:simpleType>
        <xsd:restriction base="dms:Note"/>
      </xsd:simpleType>
    </xsd:element>
    <xsd:element name="MediaServiceDateTaken" ma:index="29" nillable="true" ma:displayName="MediaServiceDateTaken" ma:hidden="true" ma:internalName="MediaServiceDateTaken" ma:readOnly="true">
      <xsd:simpleType>
        <xsd:restriction base="dms:Text"/>
      </xsd:simpleType>
    </xsd:element>
    <xsd:element name="MediaServiceAutoTags" ma:index="30" nillable="true" ma:displayName="Tags" ma:internalName="MediaServiceAutoTags" ma:readOnly="true">
      <xsd:simpleType>
        <xsd:restriction base="dms:Text"/>
      </xsd:simpleType>
    </xsd:element>
    <xsd:element name="MediaLengthInSeconds" ma:index="31" nillable="true" ma:displayName="MediaLengthInSeconds" ma:hidden="true" ma:internalName="MediaLengthInSeconds" ma:readOnly="true">
      <xsd:simpleType>
        <xsd:restriction base="dms:Unknown"/>
      </xsd:simpleType>
    </xsd:element>
    <xsd:element name="MediaServiceAutoKeyPoints" ma:index="32" nillable="true" ma:displayName="MediaServiceAutoKeyPoints" ma:hidden="true" ma:internalName="MediaServiceAutoKeyPoints" ma:readOnly="true">
      <xsd:simpleType>
        <xsd:restriction base="dms:Note"/>
      </xsd:simpleType>
    </xsd:element>
    <xsd:element name="MediaServiceKeyPoints" ma:index="33" nillable="true" ma:displayName="KeyPoints" ma:internalName="MediaServiceKeyPoints" ma:readOnly="true">
      <xsd:simpleType>
        <xsd:restriction base="dms:Note">
          <xsd:maxLength value="255"/>
        </xsd:restriction>
      </xsd:simpleType>
    </xsd:element>
    <xsd:element name="MediaServiceOCR" ma:index="34" nillable="true" ma:displayName="Extracted Text" ma:internalName="MediaServiceOCR" ma:readOnly="true">
      <xsd:simpleType>
        <xsd:restriction base="dms:Note">
          <xsd:maxLength value="255"/>
        </xsd:restriction>
      </xsd:simpleType>
    </xsd:element>
    <xsd:element name="MediaServiceGenerationTime" ma:index="35" nillable="true" ma:displayName="MediaServiceGenerationTime" ma:hidden="true" ma:internalName="MediaServiceGenerationTime" ma:readOnly="true">
      <xsd:simpleType>
        <xsd:restriction base="dms:Text"/>
      </xsd:simpleType>
    </xsd:element>
    <xsd:element name="MediaServiceEventHashCode" ma:index="36" nillable="true" ma:displayName="MediaServiceEventHashCode" ma:hidden="true" ma:internalName="MediaServiceEventHashCode" ma:readOnly="true">
      <xsd:simpleType>
        <xsd:restriction base="dms:Text"/>
      </xsd:simpleType>
    </xsd:element>
    <xsd:element name="MediaServiceLocation" ma:index="37" nillable="true" ma:displayName="Location" ma:internalName="MediaServiceLocation" ma:readOnly="true">
      <xsd:simpleType>
        <xsd:restriction base="dms:Text"/>
      </xsd:simpleType>
    </xsd:element>
    <xsd:element name="lcf76f155ced4ddcb4097134ff3c332f" ma:index="39" nillable="true" ma:taxonomy="true" ma:internalName="lcf76f155ced4ddcb4097134ff3c332f" ma:taxonomyFieldName="MediaServiceImageTags" ma:displayName="Image Tags" ma:readOnly="false" ma:fieldId="{5cf76f15-5ced-4ddc-b409-7134ff3c332f}" ma:taxonomyMulti="true" ma:sspId="d1117845-93f6-4da3-abaa-fcb4fa669c78" ma:termSetId="09814cd3-568e-fe90-9814-8d621ff8fb84" ma:anchorId="fba54fb3-c3e1-fe81-a776-ca4b69148c4d" ma:open="tru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7b7337d9-0c3b-4256-94d3-9e34bfb84cec" elementFormDefault="qualified">
    <xsd:import namespace="http://schemas.microsoft.com/office/2006/documentManagement/types"/>
    <xsd:import namespace="http://schemas.microsoft.com/office/infopath/2007/PartnerControls"/>
    <xsd:element name="SharedWithUsers" ma:index="27"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8"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4.xml><?xml version="1.0" encoding="utf-8"?>
<p:properties xmlns:p="http://schemas.microsoft.com/office/2006/metadata/properties" xmlns:xsi="http://www.w3.org/2001/XMLSchema-instance" xmlns:pc="http://schemas.microsoft.com/office/infopath/2007/PartnerControls">
  <documentManagement>
    <cf401361b24e474cb011be6eb76c0e76 xmlns="662745e8-e224-48e8-a2e3-254862b8c2f5">
      <Terms xmlns="http://schemas.microsoft.com/office/infopath/2007/PartnerControls">
        <TermInfo xmlns="http://schemas.microsoft.com/office/infopath/2007/PartnerControls">
          <TermName xmlns="http://schemas.microsoft.com/office/infopath/2007/PartnerControls">Crown</TermName>
          <TermId xmlns="http://schemas.microsoft.com/office/infopath/2007/PartnerControls">69589897-2828-4761-976e-717fd8e631c9</TermId>
        </TermInfo>
      </Terms>
    </cf401361b24e474cb011be6eb76c0e76>
    <k85d23755b3a46b5a51451cf336b2e9b xmlns="662745e8-e224-48e8-a2e3-254862b8c2f5">
      <Terms xmlns="http://schemas.microsoft.com/office/infopath/2007/PartnerControls"/>
    </k85d23755b3a46b5a51451cf336b2e9b>
    <Topic xmlns="662745e8-e224-48e8-a2e3-254862b8c2f5">Plastics and Sustainability Team</Topic>
    <lcf76f155ced4ddcb4097134ff3c332f xmlns="3dd97f41-557d-4274-8ec9-d358940706a0">
      <Terms xmlns="http://schemas.microsoft.com/office/infopath/2007/PartnerControls"/>
    </lcf76f155ced4ddcb4097134ff3c332f>
    <HOMigrated xmlns="662745e8-e224-48e8-a2e3-254862b8c2f5">false</HOMigrated>
    <ddeb1fd0a9ad4436a96525d34737dc44 xmlns="662745e8-e224-48e8-a2e3-254862b8c2f5">
      <Terms xmlns="http://schemas.microsoft.com/office/infopath/2007/PartnerControls">
        <TermInfo xmlns="http://schemas.microsoft.com/office/infopath/2007/PartnerControls">
          <TermName xmlns="http://schemas.microsoft.com/office/infopath/2007/PartnerControls">External</TermName>
          <TermId xmlns="http://schemas.microsoft.com/office/infopath/2007/PartnerControls">1104eb68-55d8-494f-b6ba-c5473579de73</TermId>
        </TermInfo>
      </Terms>
    </ddeb1fd0a9ad4436a96525d34737dc44>
    <lae2bfa7b6474897ab4a53f76ea236c7 xmlns="662745e8-e224-48e8-a2e3-254862b8c2f5">
      <Terms xmlns="http://schemas.microsoft.com/office/infopath/2007/PartnerControls">
        <TermInfo xmlns="http://schemas.microsoft.com/office/infopath/2007/PartnerControls">
          <TermName xmlns="http://schemas.microsoft.com/office/infopath/2007/PartnerControls">Official</TermName>
          <TermId xmlns="http://schemas.microsoft.com/office/infopath/2007/PartnerControls">14c80daa-741b-422c-9722-f71693c9ede4</TermId>
        </TermInfo>
      </Terms>
    </lae2bfa7b6474897ab4a53f76ea236c7>
    <TaxCatchAll xmlns="662745e8-e224-48e8-a2e3-254862b8c2f5">
      <Value>10</Value>
      <Value>9</Value>
      <Value>8</Value>
      <Value>7</Value>
      <Value>6</Value>
    </TaxCatchAll>
    <fe59e9859d6a491389c5b03567f5dda5 xmlns="662745e8-e224-48e8-a2e3-254862b8c2f5">
      <Terms xmlns="http://schemas.microsoft.com/office/infopath/2007/PartnerControls">
        <TermInfo xmlns="http://schemas.microsoft.com/office/infopath/2007/PartnerControls">
          <TermName xmlns="http://schemas.microsoft.com/office/infopath/2007/PartnerControls">EA</TermName>
          <TermId xmlns="http://schemas.microsoft.com/office/infopath/2007/PartnerControls">d5f78ddb-b1b6-4328-9877-d7e3ed06fdac</TermId>
        </TermInfo>
      </Terms>
    </fe59e9859d6a491389c5b03567f5dda5>
    <Team xmlns="662745e8-e224-48e8-a2e3-254862b8c2f5">Plastics and Sustainability Team</Team>
    <n7493b4506bf40e28c373b1e51a33445 xmlns="662745e8-e224-48e8-a2e3-254862b8c2f5">
      <Terms xmlns="http://schemas.microsoft.com/office/infopath/2007/PartnerControls">
        <TermInfo xmlns="http://schemas.microsoft.com/office/infopath/2007/PartnerControls">
          <TermName xmlns="http://schemas.microsoft.com/office/infopath/2007/PartnerControls">Team</TermName>
          <TermId xmlns="http://schemas.microsoft.com/office/infopath/2007/PartnerControls">ff0485df-0575-416f-802f-e999165821b7</TermId>
        </TermInfo>
      </Terms>
    </n7493b4506bf40e28c373b1e51a33445>
  </documentManagement>
</p:properties>
</file>

<file path=customXml/itemProps1.xml><?xml version="1.0" encoding="utf-8"?>
<ds:datastoreItem xmlns:ds="http://schemas.openxmlformats.org/officeDocument/2006/customXml" ds:itemID="{D4F288C4-C844-437C-A2ED-8F08F4B3E639}">
  <ds:schemaRefs>
    <ds:schemaRef ds:uri="http://schemas.microsoft.com/sharepoint/v3/contenttype/forms"/>
  </ds:schemaRefs>
</ds:datastoreItem>
</file>

<file path=customXml/itemProps2.xml><?xml version="1.0" encoding="utf-8"?>
<ds:datastoreItem xmlns:ds="http://schemas.openxmlformats.org/officeDocument/2006/customXml" ds:itemID="{189BCFD3-EA44-4949-885A-D9C1CB201FF1}">
  <ds:schemaRefs>
    <ds:schemaRef ds:uri="Microsoft.SharePoint.Taxonomy.ContentTypeSync"/>
  </ds:schemaRefs>
</ds:datastoreItem>
</file>

<file path=customXml/itemProps3.xml><?xml version="1.0" encoding="utf-8"?>
<ds:datastoreItem xmlns:ds="http://schemas.openxmlformats.org/officeDocument/2006/customXml" ds:itemID="{C4D288CF-6AA1-49A3-8E32-E96E133D2D7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662745e8-e224-48e8-a2e3-254862b8c2f5"/>
    <ds:schemaRef ds:uri="3dd97f41-557d-4274-8ec9-d358940706a0"/>
    <ds:schemaRef ds:uri="7b7337d9-0c3b-4256-94d3-9e34bfb84cec"/>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4.xml><?xml version="1.0" encoding="utf-8"?>
<ds:datastoreItem xmlns:ds="http://schemas.openxmlformats.org/officeDocument/2006/customXml" ds:itemID="{A421974B-52BD-4EFC-B733-D103DFEE4EEA}">
  <ds:schemaRefs>
    <ds:schemaRef ds:uri="http://schemas.microsoft.com/office/2006/metadata/properties"/>
    <ds:schemaRef ds:uri="http://schemas.microsoft.com/office/infopath/2007/PartnerControls"/>
    <ds:schemaRef ds:uri="662745e8-e224-48e8-a2e3-254862b8c2f5"/>
    <ds:schemaRef ds:uri="3dd97f41-557d-4274-8ec9-d358940706a0"/>
  </ds:schemaRefs>
</ds:datastoreItem>
</file>

<file path=docProps/app.xml><?xml version="1.0" encoding="utf-8"?>
<Properties xmlns="http://schemas.openxmlformats.org/officeDocument/2006/extended-properties" xmlns:vt="http://schemas.openxmlformats.org/officeDocument/2006/docPropsVTypes">
  <TotalTime>27</TotalTime>
  <Words>495</Words>
  <Application>Microsoft Office PowerPoint</Application>
  <PresentationFormat>Widescreen</PresentationFormat>
  <Paragraphs>9</Paragraphs>
  <Slides>3</Slides>
  <Notes>0</Notes>
  <HiddenSlides>0</HiddenSlides>
  <MMClips>0</MMClips>
  <ScaleCrop>false</ScaleCrop>
  <HeadingPairs>
    <vt:vector size="4" baseType="variant">
      <vt:variant>
        <vt:lpstr>Theme</vt:lpstr>
      </vt:variant>
      <vt:variant>
        <vt:i4>1</vt:i4>
      </vt:variant>
      <vt:variant>
        <vt:lpstr>Slide Titles</vt:lpstr>
      </vt:variant>
      <vt:variant>
        <vt:i4>3</vt:i4>
      </vt:variant>
    </vt:vector>
  </HeadingPairs>
  <TitlesOfParts>
    <vt:vector size="4" baseType="lpstr">
      <vt:lpstr>Office Theme</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Anna Campbell</dc:creator>
  <cp:lastModifiedBy>Anna Campbell</cp:lastModifiedBy>
  <cp:revision>2</cp:revision>
  <dcterms:created xsi:type="dcterms:W3CDTF">2023-03-06T10:14:10Z</dcterms:created>
  <dcterms:modified xsi:type="dcterms:W3CDTF">2023-10-02T14:42:41Z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0x010100A5BF1C78D9F64B679A5EBDE1C6598EBC01008BDE80D4C50EDF4DA41D18A30BC52EF7</vt:lpwstr>
  </property>
</Properties>
</file>