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/>
  </p:normalViewPr>
  <p:slideViewPr>
    <p:cSldViewPr snapToGrid="0" snapToObjects="1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Lake" userId="9eb29036c492b5bc" providerId="LiveId" clId="{D277C295-45D4-4A86-A594-781163820B1A}"/>
    <pc:docChg chg="modSld">
      <pc:chgData name="Elizabeth Lake" userId="9eb29036c492b5bc" providerId="LiveId" clId="{D277C295-45D4-4A86-A594-781163820B1A}" dt="2021-04-07T07:32:08.585" v="0" actId="20577"/>
      <pc:docMkLst>
        <pc:docMk/>
      </pc:docMkLst>
      <pc:sldChg chg="modSp">
        <pc:chgData name="Elizabeth Lake" userId="9eb29036c492b5bc" providerId="LiveId" clId="{D277C295-45D4-4A86-A594-781163820B1A}" dt="2021-04-07T07:32:08.585" v="0" actId="20577"/>
        <pc:sldMkLst>
          <pc:docMk/>
          <pc:sldMk cId="1369875529" sldId="262"/>
        </pc:sldMkLst>
        <pc:spChg chg="mod">
          <ac:chgData name="Elizabeth Lake" userId="9eb29036c492b5bc" providerId="LiveId" clId="{D277C295-45D4-4A86-A594-781163820B1A}" dt="2021-04-07T07:32:08.585" v="0" actId="20577"/>
          <ac:spMkLst>
            <pc:docMk/>
            <pc:sldMk cId="1369875529" sldId="262"/>
            <ac:spMk id="6" creationId="{98FFC1D1-5436-4813-8C8C-17D6999C0E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F12ED-22F8-4992-96B9-9A6B9DFFA495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EA885-CD19-473F-8194-5F10DFB6C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are stored in large warehouses and kept under specific conditions to ensure that they do not over ripen.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7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09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Strawberries are grown in large poly tunnels so that they are protected from harsh weather conditions and kept warm so that they benefit from a longer harvesting season.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are also grown abroad and transported to the UK.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3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74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0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588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51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8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EA885-CD19-473F-8194-5F10DFB6CB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1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22BF-C2C8-8B46-A167-9C231552C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1D88F-C807-CD4C-93E6-D0E02888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E894A-BE78-6B4C-B59A-92F2851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C0269-1B28-724E-B4D2-51423990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42A7D-57FB-484B-99F4-EEA32A5C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3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D31F-320D-F644-BB59-4C06DBAE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2CBB37-BC90-9A41-8617-76BA51139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E77B0-9331-7643-BD6B-66895CB4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9CE1-1A69-0D49-A385-09418B15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3CDC-A18C-FB44-BE11-57CE5B07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4EFE0-3028-DD4D-83A6-04B6264F2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08E4B-DD94-0745-8F65-B2FB68301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C086F-D38A-2A4B-A379-851EC401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F859A-49F9-9348-A182-0E3A16E2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EDC1-52E5-5944-8027-BA229374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8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F377-DF93-B947-B751-493263AC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4CAB-8C27-0948-9B6A-69128E94A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2E77C-7105-6A46-8050-DA4FA2737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3FE2-C8E2-234F-9FE9-D43A5224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6658-6ABD-A047-8589-66255CBD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41D0-A67B-0E42-94E9-04C5B0E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B1F8D-7C52-6746-B165-BF4F2646C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4E120-5C9B-9C4C-8CFD-A53CB181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820AE-2EFF-2649-A5DB-B2C358E3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7E39-0F8D-8E4F-B5F5-EDDC3724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5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B4D0-6390-4148-BC91-49C5C73D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C996B-5D47-0E42-BF90-F7FE170B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B5E5A-1043-E445-9FF9-084A534F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18846-0AD9-8C4B-AA7A-F3101D0D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A5526-1504-184B-B5AC-8500A38F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5CD0B-2CBA-124B-A1CA-B36E03B9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F3712-6AAE-5645-B75C-4758447F7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7BA7-0FCF-4A45-8063-6E612AF3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DF432E-5ADB-854C-B744-A43112C59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19FCC-7E3F-0E44-8974-7EED4ABCF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E3785-A6A1-744D-8E2E-A60858CD9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865EF-7190-7243-AA1B-B8CF5465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EA613-18C0-B245-8C14-75403A02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E01261-F997-D34F-9956-F391AD59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C762-3910-0C4B-AE11-F271ADD35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062B7-C512-5E48-B026-4A84AB41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3CD6D-4CCB-C54F-8AAC-0E24AECC2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108CE-CA4D-BB4A-A04E-AFEC2903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4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E8A6C-6579-FC48-A549-87E893F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959D4-A9B4-1045-AEFD-4D00731A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DBE76-A0DD-9749-8641-06EE31CB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ED7F-06C5-D147-BFC7-1D576D1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AAD0C-F14C-2046-84B2-2657BA2A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6B8D9-6AD8-494F-B869-2CC798542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BB3-7B9C-1A4C-AC41-116CD010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380DF-4665-CF4F-81AD-BEE8051F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C56E6-A7B7-1041-A9ED-2C0AB9A3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F4C-D274-0F43-8BF2-6F6A5103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F2A49-FFD1-BF44-8C02-53607350A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6EBF4-3EA7-874A-9FA0-26F53AB3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68DED6-61AB-594D-B2D0-0C5BB84CE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DBB6C-40D3-4B4A-96DE-C45FCF23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38E2C-F2B7-6E4E-BCBC-0BFDD43C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2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C41BD-1722-F241-9E86-3DF14930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B1EB-4C9E-314F-BDC9-B1BA06E65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4636E-DE02-814E-9FCE-FEB7472AD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3287-E6A9-204D-8AA0-C5509C0803F2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38CEE-B6F8-0F4D-BD25-2BB8C21CC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F95E6-42CF-1644-A420-6E4841921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077E-5293-6C45-908E-0F18C0DC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4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cdn.pixabay.com/photo/2017/09/13/17/50/spraying-sugar-cane-2746350_960_720.jpg&amp;imgrefurl=https://pixabay.com/images/search/drone/&amp;docid=R9glSpYDpERR1M&amp;tbnid=dWN75Mc6ABbIqM:&amp;vet=10ahUKEwjXrLvt0NfhAhXfQxUIHTy2BNEQMwhSKAEwAQ..i&amp;w=960&amp;h=640&amp;bih=747&amp;biw=1536&amp;q=drones%20in%20farming&amp;ved=0ahUKEwjXrLvt0NfhAhXfQxUIHTy2BNEQMwhSKAEwAQ&amp;iact=mrc&amp;uact=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upload.wikimedia.org/wikipedia/commons/5/5d/FarmBot_Genesis_Soil_Sensor_Assembly.png&amp;imgrefurl=https://en.wikipedia.org/wiki/FarmBot&amp;docid=J7ZEKJQK7s4YWM&amp;tbnid=RFik2CYwzxMIoM:&amp;vet=10ahUKEwiDi7O40dfhAhURqXEKHQqnCSUQMwgzKAEwAQ..i&amp;w=1149&amp;h=1149&amp;bih=747&amp;biw=1536&amp;q=robots%20in%20farming&amp;ved=0ahUKEwiDi7O40dfhAhURqXEKHQqnCSUQMwgzKAEwAQ&amp;iact=mrc&amp;uact=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lDrBPYoMZQ&amp;list=PLxPwtzZdaepkWOeA_aInl3MfpYi6Z0NS5&amp;index=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images.pexels.com/photos/934066/pexels-photo-934066.jpeg?cs%3Dsrgb%26dl%3Dberry-close-up-delicious-934066.jpg%26fm%3Djpg&amp;imgrefurl=https://www.pexels.com/photo/macro-photography-of-strawberry-934066/&amp;docid=keI5plNeu0lBUM&amp;tbnid=JdBu5KaQCBXksM:&amp;vet=10ahUKEwiHp93kytfhAhVZXhUIHWArCFUQMwhvKAcwBw..i&amp;w=5456&amp;h=3632&amp;bih=747&amp;biw=1536&amp;q=strawberry&amp;ved=0ahUKEwiHp93kytfhAhVZXhUIHWArCFUQMwhvKAcwBw&amp;iact=mrc&amp;uact=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upload.wikimedia.org/wikipedia/commons/7/7e/VertiCrop.jpg&amp;imgrefurl=https://de.wikipedia.org/wiki/Vertical_Farming&amp;docid=R9Qblu7qfrrNEM&amp;tbnid=ATjnen3Ju6khIM:&amp;vet=10ahUKEwjOjYOWztfhAhXNTxUIHbrqBFIQMwhuKAQwBA..i&amp;w=2848&amp;h=4288&amp;bih=747&amp;biw=1536&amp;q=vertical%20farm&amp;ved=0ahUKEwjOjYOWztfhAhXNTxUIHbrqBFIQMwhuKAQwBA&amp;iact=mrc&amp;uact=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s://2009-2017-fpc.state.gov/img/16/65404/IMG_432_1.JPG&amp;imgrefurl=https://2009-2017-fpc.state.gov/252606.htm&amp;docid=uld4fsh7PN43jM&amp;tbnid=WvQH86nj36sqTM:&amp;vet=10ahUKEwil7fOU0NfhAhVRtXEKHc0rBxoQMwg_KAcwBw..i&amp;w=432&amp;h=243&amp;bih=747&amp;biw=1536&amp;q=herb%20farming&amp;ved=0ahUKEwil7fOU0NfhAhVRtXEKHc0rBxoQMwg_KAcwBw&amp;iact=mrc&amp;uact=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2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5769205" y="2882832"/>
            <a:ext cx="4364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Drones can help farmers to monitor their crops and to look after them.</a:t>
            </a:r>
            <a:endParaRPr lang="en-US" dirty="0"/>
          </a:p>
        </p:txBody>
      </p:sp>
      <p:pic>
        <p:nvPicPr>
          <p:cNvPr id="7171" name="Picture 3" descr="Image result for drones in farming">
            <a:hlinkClick r:id="rId3"/>
            <a:extLst>
              <a:ext uri="{FF2B5EF4-FFF2-40B4-BE49-F238E27FC236}">
                <a16:creationId xmlns:a16="http://schemas.microsoft.com/office/drawing/2014/main" id="{C5B5D9B7-967E-4C8F-8EC9-96D3CF53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3051141"/>
            <a:ext cx="3332947" cy="22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AB211B-79CD-4F78-9A53-4A123A21802E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4986779" y="2882832"/>
            <a:ext cx="51470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Sensors can monitor the condition of the soil and alert farmers when they need to act.</a:t>
            </a:r>
            <a:endParaRPr lang="en-US" dirty="0"/>
          </a:p>
        </p:txBody>
      </p:sp>
      <p:pic>
        <p:nvPicPr>
          <p:cNvPr id="8195" name="Picture 3" descr="Image result for robots in farming">
            <a:hlinkClick r:id="rId3"/>
            <a:extLst>
              <a:ext uri="{FF2B5EF4-FFF2-40B4-BE49-F238E27FC236}">
                <a16:creationId xmlns:a16="http://schemas.microsoft.com/office/drawing/2014/main" id="{7508D42D-D3CE-4D7F-80E6-5BF1E71C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4" y="324198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585415-CE4B-402A-8F7D-5AF270A6B2BF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4986779" y="2882832"/>
            <a:ext cx="5147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hlinkClick r:id="rId3"/>
              </a:rPr>
              <a:t>Watch the #</a:t>
            </a:r>
            <a:r>
              <a:rPr lang="en-US" sz="4000" dirty="0" err="1">
                <a:hlinkClick r:id="rId3"/>
              </a:rPr>
              <a:t>TastyTuesday</a:t>
            </a:r>
            <a:r>
              <a:rPr lang="en-US" sz="4000" dirty="0">
                <a:hlinkClick r:id="rId3"/>
              </a:rPr>
              <a:t> video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85415-CE4B-402A-8F7D-5AF270A6B2BF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7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DF29-86D7-BF41-A07B-D3732804E45E}"/>
              </a:ext>
            </a:extLst>
          </p:cNvPr>
          <p:cNvSpPr txBox="1"/>
          <p:nvPr/>
        </p:nvSpPr>
        <p:spPr>
          <a:xfrm>
            <a:off x="3912125" y="168512"/>
            <a:ext cx="6542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6A893-83F2-400C-8A0D-CB5CBAFD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66" y="2262830"/>
            <a:ext cx="5647391" cy="4135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4FA52-EEC5-4CC9-ADA9-722E3B6CD6BF}"/>
              </a:ext>
            </a:extLst>
          </p:cNvPr>
          <p:cNvSpPr txBox="1"/>
          <p:nvPr/>
        </p:nvSpPr>
        <p:spPr>
          <a:xfrm>
            <a:off x="1804898" y="3049705"/>
            <a:ext cx="24251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many foods can  you </a:t>
            </a:r>
            <a:r>
              <a:rPr lang="en-US" sz="4000" dirty="0" err="1"/>
              <a:t>recognise</a:t>
            </a:r>
            <a:r>
              <a:rPr lang="en-US" sz="4000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4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ADF29-86D7-BF41-A07B-D3732804E45E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32FB3-F681-4CAD-9E98-F6943EFE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89" y="2618835"/>
            <a:ext cx="2691218" cy="2691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4795735" y="2776328"/>
            <a:ext cx="59533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If apples are harvested in the autumn, how are they available in the shops all year round?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4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4795735" y="2455816"/>
            <a:ext cx="59533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If strawberries are only ready to be harvested in late spring, how are they available in the shops most of the year?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 descr="Image result for strawberry">
            <a:hlinkClick r:id="rId3"/>
            <a:extLst>
              <a:ext uri="{FF2B5EF4-FFF2-40B4-BE49-F238E27FC236}">
                <a16:creationId xmlns:a16="http://schemas.microsoft.com/office/drawing/2014/main" id="{8A36699E-9EAA-4E75-9C75-964239B0D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80"/>
          <a:stretch/>
        </p:blipFill>
        <p:spPr bwMode="auto">
          <a:xfrm>
            <a:off x="1818256" y="3009950"/>
            <a:ext cx="2744317" cy="22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93AE7D-4B57-4DB2-92ED-EB7023659824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1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4795735" y="2455816"/>
            <a:ext cx="59533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If cherries are only ripe in the summer, how are they available in the shops most of the year?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8DD80-7DA6-44ED-974F-65AA0429C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030" y="2772216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84CB11-092A-42E7-9959-7E14F4E6122D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4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1743960" y="3143973"/>
            <a:ext cx="89202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How else has modern technology benefited fruit and vegetable production?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B1DBD-3BA7-439B-B16F-E6F2BAD9E8BD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7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6001731" y="3120919"/>
            <a:ext cx="4848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Plants can be grown in water rather than soil.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22944-C2E7-4577-9A71-56A4CF14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05" y="2689437"/>
            <a:ext cx="3693112" cy="2457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39E5B-8393-4AAD-98F0-5C9F2E0BD2BC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6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2196445" y="3191069"/>
            <a:ext cx="4468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Plants can be grown on shelves rather than on the ground.</a:t>
            </a:r>
            <a:endParaRPr lang="en-US" dirty="0"/>
          </a:p>
        </p:txBody>
      </p:sp>
      <p:pic>
        <p:nvPicPr>
          <p:cNvPr id="2051" name="Picture 3" descr="Image result for vertical farm">
            <a:hlinkClick r:id="rId3"/>
            <a:extLst>
              <a:ext uri="{FF2B5EF4-FFF2-40B4-BE49-F238E27FC236}">
                <a16:creationId xmlns:a16="http://schemas.microsoft.com/office/drawing/2014/main" id="{2EB26782-94FD-40E8-9837-A8668CA9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89" y="2482195"/>
            <a:ext cx="2533797" cy="38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C04BD7-49DD-4C89-B5A7-F71CEBB9EF83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FFC1D1-5436-4813-8C8C-17D6999C0E7D}"/>
              </a:ext>
            </a:extLst>
          </p:cNvPr>
          <p:cNvSpPr txBox="1"/>
          <p:nvPr/>
        </p:nvSpPr>
        <p:spPr>
          <a:xfrm>
            <a:off x="6001731" y="2882832"/>
            <a:ext cx="4905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Plants can be grown without any sunshine, even underground!</a:t>
            </a:r>
            <a:endParaRPr lang="en-US" dirty="0"/>
          </a:p>
        </p:txBody>
      </p:sp>
      <p:pic>
        <p:nvPicPr>
          <p:cNvPr id="6147" name="Picture 3" descr="Image result for herb farming">
            <a:hlinkClick r:id="rId3"/>
            <a:extLst>
              <a:ext uri="{FF2B5EF4-FFF2-40B4-BE49-F238E27FC236}">
                <a16:creationId xmlns:a16="http://schemas.microsoft.com/office/drawing/2014/main" id="{B14C1EC9-D666-45EF-AF3D-440FA456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84" y="2882832"/>
            <a:ext cx="4144221" cy="232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D2410B-8CFA-40B5-B88A-7D7B510DFD52}"/>
              </a:ext>
            </a:extLst>
          </p:cNvPr>
          <p:cNvSpPr txBox="1"/>
          <p:nvPr/>
        </p:nvSpPr>
        <p:spPr>
          <a:xfrm>
            <a:off x="3912124" y="824672"/>
            <a:ext cx="72303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Are you getting your 5 a day?</a:t>
            </a:r>
          </a:p>
          <a:p>
            <a:pPr algn="ctr"/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TastyTuesday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69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AFC465E5E477499B3BF8745097F677" ma:contentTypeVersion="10" ma:contentTypeDescription="Create a new document." ma:contentTypeScope="" ma:versionID="f70dbbbdd7f19f2b305a8a3851e3d318">
  <xsd:schema xmlns:xsd="http://www.w3.org/2001/XMLSchema" xmlns:xs="http://www.w3.org/2001/XMLSchema" xmlns:p="http://schemas.microsoft.com/office/2006/metadata/properties" xmlns:ns2="ba453524-276d-4809-9b28-4112df03f3b3" targetNamespace="http://schemas.microsoft.com/office/2006/metadata/properties" ma:root="true" ma:fieldsID="3981d8a56dfb032218d7a3818833e78d" ns2:_="">
    <xsd:import namespace="ba453524-276d-4809-9b28-4112df03f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53524-276d-4809-9b28-4112df03f3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9EE6A-8FB1-49C0-BC01-200B61E8CD33}">
  <ds:schemaRefs>
    <ds:schemaRef ds:uri="http://schemas.microsoft.com/office/infopath/2007/PartnerControls"/>
    <ds:schemaRef ds:uri="ba453524-276d-4809-9b28-4112df03f3b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9A61C6-B382-4648-A5D6-75504E4FC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453524-276d-4809-9b28-4112df03f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CFB773-73F2-4136-8A3E-6BB5F133A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331</Words>
  <Application>Microsoft Office PowerPoint</Application>
  <PresentationFormat>Widescreen</PresentationFormat>
  <Paragraphs>46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Bull</dc:creator>
  <cp:lastModifiedBy>Elizabeth Lake</cp:lastModifiedBy>
  <cp:revision>16</cp:revision>
  <dcterms:created xsi:type="dcterms:W3CDTF">2019-04-12T15:05:05Z</dcterms:created>
  <dcterms:modified xsi:type="dcterms:W3CDTF">2021-04-07T07:32:18Z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0x01010042AFC465E5E477499B3BF8745097F677</vt:lpwstr>
  </property>
</Properties>
</file>